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FAC2-6934-4F88-A556-E13955A8B686}" type="datetimeFigureOut">
              <a:rPr lang="de-DE" smtClean="0"/>
              <a:t>10.04.2013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EE0-6234-4F0F-B83D-D7702E093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327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FAC2-6934-4F88-A556-E13955A8B686}" type="datetimeFigureOut">
              <a:rPr lang="de-DE" smtClean="0"/>
              <a:t>10.04.2013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EE0-6234-4F0F-B83D-D7702E093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540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FAC2-6934-4F88-A556-E13955A8B686}" type="datetimeFigureOut">
              <a:rPr lang="de-DE" smtClean="0"/>
              <a:t>10.04.2013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EE0-6234-4F0F-B83D-D7702E093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777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FAC2-6934-4F88-A556-E13955A8B686}" type="datetimeFigureOut">
              <a:rPr lang="de-DE" smtClean="0"/>
              <a:t>10.04.2013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EE0-6234-4F0F-B83D-D7702E093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879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FAC2-6934-4F88-A556-E13955A8B686}" type="datetimeFigureOut">
              <a:rPr lang="de-DE" smtClean="0"/>
              <a:t>10.04.2013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EE0-6234-4F0F-B83D-D7702E093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286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FAC2-6934-4F88-A556-E13955A8B686}" type="datetimeFigureOut">
              <a:rPr lang="de-DE" smtClean="0"/>
              <a:t>10.04.2013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EE0-6234-4F0F-B83D-D7702E093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551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FAC2-6934-4F88-A556-E13955A8B686}" type="datetimeFigureOut">
              <a:rPr lang="de-DE" smtClean="0"/>
              <a:t>10.04.2013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EE0-6234-4F0F-B83D-D7702E093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67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FAC2-6934-4F88-A556-E13955A8B686}" type="datetimeFigureOut">
              <a:rPr lang="de-DE" smtClean="0"/>
              <a:t>10.04.2013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EE0-6234-4F0F-B83D-D7702E093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69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FAC2-6934-4F88-A556-E13955A8B686}" type="datetimeFigureOut">
              <a:rPr lang="de-DE" smtClean="0"/>
              <a:t>10.04.2013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EE0-6234-4F0F-B83D-D7702E093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58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FAC2-6934-4F88-A556-E13955A8B686}" type="datetimeFigureOut">
              <a:rPr lang="de-DE" smtClean="0"/>
              <a:t>10.04.2013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EE0-6234-4F0F-B83D-D7702E093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85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FAC2-6934-4F88-A556-E13955A8B686}" type="datetimeFigureOut">
              <a:rPr lang="de-DE" smtClean="0"/>
              <a:t>10.04.2013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5EE0-6234-4F0F-B83D-D7702E093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79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8FAC2-6934-4F88-A556-E13955A8B686}" type="datetimeFigureOut">
              <a:rPr lang="de-DE" smtClean="0"/>
              <a:t>10.04.2013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95EE0-6234-4F0F-B83D-D7702E093B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08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47488" cy="802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Gerade Verbindung mit Pfeil 7"/>
          <p:cNvCxnSpPr/>
          <p:nvPr/>
        </p:nvCxnSpPr>
        <p:spPr>
          <a:xfrm flipV="1">
            <a:off x="3635896" y="2935751"/>
            <a:ext cx="3816424" cy="32403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H="1" flipV="1">
            <a:off x="6555427" y="1723367"/>
            <a:ext cx="864096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H="1" flipV="1">
            <a:off x="6012160" y="1340768"/>
            <a:ext cx="504056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feil nach links, rechts und oben 16"/>
          <p:cNvSpPr/>
          <p:nvPr/>
        </p:nvSpPr>
        <p:spPr>
          <a:xfrm rot="19153898">
            <a:off x="4321814" y="6600528"/>
            <a:ext cx="1732394" cy="51494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 rot="19237474">
            <a:off x="3087524" y="4283292"/>
            <a:ext cx="396044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Fußweg zur Kunsthalle ca. 3 Minuten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406514" y="692696"/>
            <a:ext cx="121129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Kunsthalle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 rot="19219076">
            <a:off x="3127271" y="5852945"/>
            <a:ext cx="3312125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</a:rPr>
              <a:t>Zufahrt Parkhaus „Stadtgalerie“ </a:t>
            </a:r>
          </a:p>
          <a:p>
            <a:pPr algn="ctr"/>
            <a:r>
              <a:rPr lang="de-DE" b="1" dirty="0" smtClean="0">
                <a:solidFill>
                  <a:srgbClr val="0070C0"/>
                </a:solidFill>
              </a:rPr>
              <a:t>Gunnar-</a:t>
            </a:r>
            <a:r>
              <a:rPr lang="de-DE" b="1" dirty="0" err="1" smtClean="0">
                <a:solidFill>
                  <a:srgbClr val="0070C0"/>
                </a:solidFill>
              </a:rPr>
              <a:t>Wester</a:t>
            </a:r>
            <a:r>
              <a:rPr lang="de-DE" b="1" dirty="0" smtClean="0">
                <a:solidFill>
                  <a:srgbClr val="0070C0"/>
                </a:solidFill>
              </a:rPr>
              <a:t>-Str. 10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092280" y="1595468"/>
            <a:ext cx="936104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solidFill>
                  <a:srgbClr val="00B050"/>
                </a:solidFill>
              </a:rPr>
              <a:t>Galeria</a:t>
            </a:r>
            <a:r>
              <a:rPr lang="de-DE" b="1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de-DE" b="1" dirty="0" smtClean="0">
                <a:solidFill>
                  <a:srgbClr val="00B050"/>
                </a:solidFill>
              </a:rPr>
              <a:t>Kaufhof</a:t>
            </a:r>
            <a:endParaRPr lang="de-DE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77553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Benini Juergen</dc:creator>
  <cp:lastModifiedBy>Benini Juergen</cp:lastModifiedBy>
  <cp:revision>4</cp:revision>
  <dcterms:created xsi:type="dcterms:W3CDTF">2013-04-10T14:56:08Z</dcterms:created>
  <dcterms:modified xsi:type="dcterms:W3CDTF">2013-04-10T15:19:11Z</dcterms:modified>
</cp:coreProperties>
</file>